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81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81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6" autoAdjust="0"/>
    <p:restoredTop sz="94660"/>
  </p:normalViewPr>
  <p:slideViewPr>
    <p:cSldViewPr>
      <p:cViewPr>
        <p:scale>
          <a:sx n="125" d="100"/>
          <a:sy n="125" d="100"/>
        </p:scale>
        <p:origin x="44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June222/No-Crime-Ap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49722" y="2999045"/>
            <a:ext cx="4794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Arial MT"/>
                <a:cs typeface="Times New Roman"/>
              </a:rPr>
              <a:t>Name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48239"/>
            <a:ext cx="56527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hub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9722" y="3760716"/>
            <a:ext cx="552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Arial MT"/>
                <a:cs typeface="Times New Roman"/>
              </a:rPr>
              <a:t>E-mail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722" y="4174562"/>
            <a:ext cx="4921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hone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49722" y="4605886"/>
            <a:ext cx="674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Arial MT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Arial MT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40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 MT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 M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217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u="sng" dirty="0" smtClean="0"/>
              <a:t>Class </a:t>
            </a:r>
            <a:r>
              <a:rPr lang="en-US" altLang="ko-KR" sz="1000" u="sng" dirty="0" smtClean="0"/>
              <a:t>B</a:t>
            </a:r>
            <a:r>
              <a:rPr lang="ko-KR" altLang="en-US" sz="1000" u="sng" dirty="0" smtClean="0"/>
              <a:t>를 부각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547306" y="4629865"/>
            <a:ext cx="14141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그래프를 이용한 데이터 시각화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2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643452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GitHub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75005"/>
            <a:ext cx="1830945" cy="4191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147"/>
          <a:stretch/>
        </p:blipFill>
        <p:spPr>
          <a:xfrm>
            <a:off x="2514601" y="675006"/>
            <a:ext cx="2743200" cy="41910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057400" y="2732405"/>
            <a:ext cx="381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5658" y="4866005"/>
            <a:ext cx="4844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2"/>
                </a:solidFill>
              </a:rPr>
              <a:t>UI </a:t>
            </a:r>
            <a:r>
              <a:rPr lang="en-US" altLang="ko-KR" sz="700" b="1" dirty="0" err="1" smtClean="0">
                <a:solidFill>
                  <a:schemeClr val="tx2"/>
                </a:solidFill>
              </a:rPr>
              <a:t>Ver</a:t>
            </a:r>
            <a:r>
              <a:rPr lang="en-US" altLang="ko-KR" sz="700" b="1" dirty="0" smtClean="0">
                <a:solidFill>
                  <a:schemeClr val="tx2"/>
                </a:solidFill>
              </a:rPr>
              <a:t> 1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3987" y="4866004"/>
            <a:ext cx="4844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2"/>
                </a:solidFill>
              </a:rPr>
              <a:t>UI </a:t>
            </a:r>
            <a:r>
              <a:rPr lang="en-US" altLang="ko-KR" sz="700" b="1" dirty="0" err="1" smtClean="0">
                <a:solidFill>
                  <a:schemeClr val="tx2"/>
                </a:solidFill>
              </a:rPr>
              <a:t>Ver</a:t>
            </a:r>
            <a:r>
              <a:rPr lang="en-US" altLang="ko-KR" sz="700" b="1" dirty="0" smtClean="0">
                <a:solidFill>
                  <a:schemeClr val="tx2"/>
                </a:solidFill>
              </a:rPr>
              <a:t> 2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71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91400" y="746125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9423" y="822325"/>
            <a:ext cx="4614863" cy="4072128"/>
            <a:chOff x="3886200" y="777239"/>
            <a:chExt cx="4614863" cy="407212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200" y="777239"/>
              <a:ext cx="2084735" cy="407212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1029" y="777239"/>
              <a:ext cx="2030034" cy="4072128"/>
            </a:xfrm>
            <a:prstGeom prst="rect">
              <a:avLst/>
            </a:prstGeom>
          </p:spPr>
        </p:pic>
        <p:cxnSp>
          <p:nvCxnSpPr>
            <p:cNvPr id="13" name="꺾인 연결선 12"/>
            <p:cNvCxnSpPr/>
            <p:nvPr/>
          </p:nvCxnSpPr>
          <p:spPr>
            <a:xfrm flipV="1">
              <a:off x="5791203" y="3260725"/>
              <a:ext cx="990597" cy="76200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92429"/>
            <a:ext cx="3207928" cy="506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75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10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100" dirty="0">
                <a:latin typeface="Times New Roman"/>
                <a:cs typeface="Times New Roman"/>
              </a:rPr>
              <a:t>의</a:t>
            </a:r>
            <a:r>
              <a:rPr lang="ko-KR" altLang="en-US" sz="110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100" dirty="0" smtClean="0">
                <a:latin typeface="Times New Roman"/>
                <a:cs typeface="Times New Roman"/>
              </a:rPr>
              <a:t>.</a:t>
            </a:r>
            <a:endParaRPr lang="en-US" altLang="ko-KR" sz="12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44357" y="1050925"/>
            <a:ext cx="3199443" cy="3943601"/>
            <a:chOff x="4344357" y="1050925"/>
            <a:chExt cx="3199443" cy="3943601"/>
          </a:xfrm>
        </p:grpSpPr>
        <p:pic>
          <p:nvPicPr>
  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529" y="1050925"/>
              <a:ext cx="1427456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28" y="1050925"/>
              <a:ext cx="133357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357" y="2994275"/>
              <a:ext cx="14478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30" y="3016249"/>
              <a:ext cx="1333570" cy="1978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/>
            <p:cNvCxnSpPr>
              <a:stCxn id="5122" idx="3"/>
              <a:endCxn id="5124" idx="1"/>
            </p:cNvCxnSpPr>
            <p:nvPr/>
          </p:nvCxnSpPr>
          <p:spPr>
            <a:xfrm>
              <a:off x="5781985" y="1965325"/>
              <a:ext cx="428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5124" idx="1"/>
              <a:endCxn id="5126" idx="3"/>
            </p:cNvCxnSpPr>
            <p:nvPr/>
          </p:nvCxnSpPr>
          <p:spPr>
            <a:xfrm flipH="1">
              <a:off x="5792157" y="1965325"/>
              <a:ext cx="418071" cy="202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5126" idx="3"/>
              <a:endCxn id="5128" idx="1"/>
            </p:cNvCxnSpPr>
            <p:nvPr/>
          </p:nvCxnSpPr>
          <p:spPr>
            <a:xfrm>
              <a:off x="5792157" y="3994401"/>
              <a:ext cx="418073" cy="10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5162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>
                <a:latin typeface="Arial MT"/>
              </a:rPr>
              <a:t>P</a:t>
            </a:r>
            <a:r>
              <a:rPr sz="4000" spc="-165" dirty="0">
                <a:latin typeface="Arial MT"/>
              </a:rPr>
              <a:t>O</a:t>
            </a:r>
            <a:r>
              <a:rPr sz="4000" spc="-250" dirty="0">
                <a:latin typeface="Arial MT"/>
              </a:rPr>
              <a:t>R</a:t>
            </a:r>
            <a:r>
              <a:rPr sz="4000" spc="-170" dirty="0">
                <a:latin typeface="Arial MT"/>
              </a:rPr>
              <a:t>T</a:t>
            </a:r>
            <a:r>
              <a:rPr sz="4000" spc="-95" dirty="0">
                <a:latin typeface="Arial MT"/>
              </a:rPr>
              <a:t>F</a:t>
            </a:r>
            <a:r>
              <a:rPr sz="4000" spc="-190" dirty="0">
                <a:latin typeface="Arial MT"/>
              </a:rPr>
              <a:t>O</a:t>
            </a:r>
            <a:r>
              <a:rPr sz="4000" spc="-335" dirty="0">
                <a:latin typeface="Arial MT"/>
              </a:rPr>
              <a:t>L</a:t>
            </a:r>
            <a:r>
              <a:rPr sz="4000" spc="-110" dirty="0">
                <a:latin typeface="Arial MT"/>
              </a:rPr>
              <a:t>I</a:t>
            </a:r>
            <a:r>
              <a:rPr sz="4000" spc="-60" dirty="0">
                <a:latin typeface="Arial MT"/>
              </a:rPr>
              <a:t>O  </a:t>
            </a:r>
            <a:r>
              <a:rPr sz="4000" spc="-145" dirty="0">
                <a:latin typeface="Arial MT"/>
              </a:rPr>
              <a:t>CONTENTS</a:t>
            </a:r>
            <a:endParaRPr sz="4000" dirty="0">
              <a:latin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1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불량 검출 및 분류 </a:t>
            </a:r>
            <a:r>
              <a:rPr lang="en-US" altLang="ko-KR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936428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48237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전처리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관리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학습 데이터들은 </a:t>
            </a:r>
            <a:r>
              <a:rPr lang="ko-KR" altLang="en-US" sz="1000" u="sng" dirty="0"/>
              <a:t>긴 직사각형 형태의 흑백이미지</a:t>
            </a:r>
            <a:r>
              <a:rPr lang="ko-KR" altLang="en-US" sz="1000" dirty="0"/>
              <a:t>로 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임계값보다</a:t>
            </a:r>
            <a:r>
              <a:rPr lang="ko-KR" altLang="en-US" sz="1000" dirty="0" smtClean="0"/>
              <a:t> 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 –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 불균형 해소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EfficientNet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97%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추가적으로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3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2527936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Smart </a:t>
            </a: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Factory - AI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579506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 MT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Smart 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</a:t>
            </a:r>
            <a:r>
              <a:rPr lang="ko-KR" altLang="en-US" sz="1000" b="1" dirty="0" smtClean="0"/>
              <a:t>기반의 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한번에 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클래스간</a:t>
            </a:r>
            <a:r>
              <a:rPr lang="ko-KR" altLang="en-US" sz="1000" u="sng" dirty="0" smtClean="0"/>
              <a:t> 데이터 비교</a:t>
            </a:r>
            <a:r>
              <a:rPr lang="ko-KR" altLang="en-US" sz="1000" dirty="0" smtClean="0"/>
              <a:t>를 쉽게 할 수 있게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914400" y="737017"/>
            <a:ext cx="2971800" cy="4214473"/>
            <a:chOff x="914400" y="737017"/>
            <a:chExt cx="2971800" cy="421447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737017"/>
              <a:ext cx="2971800" cy="421447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45688" y="4632325"/>
              <a:ext cx="9092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tx2"/>
                  </a:solidFill>
                </a:rPr>
                <a:t>APP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서비스 흐름도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3703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4823" y="669925"/>
            <a:ext cx="8756765" cy="3990450"/>
            <a:chOff x="134823" y="910193"/>
            <a:chExt cx="8756765" cy="39904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823" y="1279525"/>
              <a:ext cx="4726306" cy="274481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1" y="2031288"/>
              <a:ext cx="4929187" cy="2869355"/>
            </a:xfrm>
            <a:prstGeom prst="rect">
              <a:avLst/>
            </a:prstGeom>
          </p:spPr>
        </p:pic>
        <p:cxnSp>
          <p:nvCxnSpPr>
            <p:cNvPr id="14" name="꺾인 연결선 13"/>
            <p:cNvCxnSpPr/>
            <p:nvPr/>
          </p:nvCxnSpPr>
          <p:spPr>
            <a:xfrm>
              <a:off x="3048000" y="2955925"/>
              <a:ext cx="2133600" cy="990600"/>
            </a:xfrm>
            <a:prstGeom prst="bentConnector3">
              <a:avLst>
                <a:gd name="adj1" fmla="val -298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316070" y="40243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</a:rPr>
                <a:t>확대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99293" y="910193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조건 설정</a:t>
              </a:r>
              <a:endParaRPr lang="en-US" altLang="ko-KR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25" name="꺾인 연결선 24"/>
            <p:cNvCxnSpPr>
              <a:stCxn id="23" idx="1"/>
            </p:cNvCxnSpPr>
            <p:nvPr/>
          </p:nvCxnSpPr>
          <p:spPr>
            <a:xfrm rot="10800000" flipV="1">
              <a:off x="3429001" y="1094859"/>
              <a:ext cx="370293" cy="4132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2223119" y="3784074"/>
            <a:ext cx="8547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조회 후 초기화면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4660375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확대 이후 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</TotalTime>
  <Words>1404</Words>
  <Application>Microsoft Office PowerPoint</Application>
  <PresentationFormat>사용자 지정</PresentationFormat>
  <Paragraphs>276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Smart Factory - AI</vt:lpstr>
      <vt:lpstr>Smart Factory – Capturing</vt:lpstr>
      <vt:lpstr>Smart Factory – Service</vt:lpstr>
      <vt:lpstr>Smart Factory – Service</vt:lpstr>
      <vt:lpstr>Smart Factory – Service</vt:lpstr>
      <vt:lpstr>No Crime</vt:lpstr>
      <vt:lpstr>Project 02.</vt:lpstr>
      <vt:lpstr>Project 02.</vt:lpstr>
      <vt:lpstr>PowerPoint 프레젠테이션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213</cp:revision>
  <cp:lastPrinted>2024-07-31T02:53:44Z</cp:lastPrinted>
  <dcterms:created xsi:type="dcterms:W3CDTF">2024-07-30T05:28:41Z</dcterms:created>
  <dcterms:modified xsi:type="dcterms:W3CDTF">2024-08-06T06:22:44Z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